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65" r:id="rId2"/>
    <p:sldId id="277" r:id="rId3"/>
    <p:sldId id="258" r:id="rId4"/>
    <p:sldId id="272" r:id="rId5"/>
    <p:sldId id="271" r:id="rId6"/>
    <p:sldId id="261" r:id="rId7"/>
    <p:sldId id="260" r:id="rId8"/>
    <p:sldId id="294" r:id="rId9"/>
    <p:sldId id="259" r:id="rId10"/>
    <p:sldId id="262" r:id="rId11"/>
    <p:sldId id="273" r:id="rId12"/>
    <p:sldId id="263" r:id="rId13"/>
    <p:sldId id="264" r:id="rId14"/>
    <p:sldId id="270" r:id="rId15"/>
    <p:sldId id="295" r:id="rId16"/>
    <p:sldId id="274" r:id="rId17"/>
    <p:sldId id="275" r:id="rId18"/>
    <p:sldId id="276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66" r:id="rId28"/>
    <p:sldId id="296" r:id="rId29"/>
    <p:sldId id="267" r:id="rId30"/>
    <p:sldId id="269" r:id="rId31"/>
    <p:sldId id="268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 Mertens" initials="LM" lastIdx="2" clrIdx="0">
    <p:extLst>
      <p:ext uri="{19B8F6BF-5375-455C-9EA6-DF929625EA0E}">
        <p15:presenceInfo xmlns:p15="http://schemas.microsoft.com/office/powerpoint/2012/main" userId="3efd4bedd71daf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30" autoAdjust="0"/>
    <p:restoredTop sz="94660"/>
  </p:normalViewPr>
  <p:slideViewPr>
    <p:cSldViewPr snapToGrid="0">
      <p:cViewPr varScale="1">
        <p:scale>
          <a:sx n="224" d="100"/>
          <a:sy n="224" d="100"/>
        </p:scale>
        <p:origin x="10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3A68B-A3DF-4830-8AD8-6DF1FE400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8ED8F-716E-4AD6-8799-C78A8FF7F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2346-B2EF-4975-8039-BBD481CB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2410-7E02-44FC-9699-5EA91E76D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737F1-679D-48AF-8D08-963E4D5C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26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24A8E-00A9-4CC0-A806-1EE424AD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4D3A7-5AD6-41FF-A0A6-983AB5275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64757-075D-4E9C-AC17-D1A64639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FD96A-474D-4BF2-96CA-ED1F2070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59099-A09D-4ADF-A30A-5D887B31F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55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09179-A63A-4FD8-9CC7-660A9D3F5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106BC-3BCA-430E-AEFE-01EF92563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8B294-A0F0-41BD-AEE1-FF101ABBA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59F23-1992-499D-9BCB-D4517BF89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2D25-3C93-43E3-9F10-8DDA43CE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4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A810A-99DB-4733-B39C-72C21B4A3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D27A0-0B87-4D0D-8C84-67A1234A1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C1411-3F18-4795-8B2E-A6989BB45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1E56C-58B0-4561-AD5B-78C468003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08432-50C2-484D-8B7F-F28EEEE6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0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E937-6070-4561-956C-1FF768027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E3F86-DA69-4E92-9092-26E42A321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C2DF2-3EDC-467F-8013-BF6240BFA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381A1-525D-4040-94C2-955E745EE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88C44-4F31-4404-A561-EC4368E9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32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96C23-C16B-4363-9C3E-1520E94F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DB6D9-106D-4012-9BE0-0CCBC538D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986C7-6E80-4B4F-A405-1056B5D2D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97926-5D1B-494C-A146-ECFF455B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E388F-6B6E-462A-90B1-6526BBEC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C8401-4995-410F-8D02-C97C89C9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9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00924-37D4-4E15-85E9-D1EAD735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407E0-495E-4EBE-B24C-20840BEDD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31DB6-C4CC-4268-9470-3C4BE4DD4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64D813-0C69-47C7-8418-F0694D4C9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2C0CE-62CB-43A6-9EB4-D04717C81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C94C0-D929-4826-AEDC-9109EC00A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747BDC-1A1D-485C-B99C-157B5387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90268-E886-4319-A0B1-1EF29F93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54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91280-B44C-47EA-95DD-A68512960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646CF-6F10-44E5-8B38-D5FA8E54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FFED2-1101-461D-B295-0E476661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8769C-B526-4A9A-B1D6-D799F8C6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83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53350-E8B1-48DF-9EB6-A9036ABF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7AD8D-39FC-4F4D-BB26-31896281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19728-5DE3-43CC-89F4-7C223F90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160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C0353-67F0-4088-9040-847D5C8DF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B22D5-EEA1-44A9-BAE9-AEE019155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1C21E-151C-4C1C-AFEC-02678AD06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9099B-BBFC-4A25-9F5E-15A776A13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2E7E3-7003-4771-B442-B6E8AAAB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AB39E-423E-46D9-82A9-77F74561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01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8ECC4-D493-47FB-BE06-84C0F72CA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8BD7D2-3AC2-452A-88E8-0EA0B776AC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59CF4-4BEC-44CA-8A22-FB5F17767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21007-D2DB-4307-B740-ED3CC7C1E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25621-B4C6-43C0-9A5F-E002AA2B0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190CE-31CA-4A51-A21B-3DC35B9C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C77AB-AC3A-45F7-9B9B-F8AEE9B6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46F55-3F1B-4DA2-9E6D-0A7CA3680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E23A8-E200-462E-9793-0D1813867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94A77-8B69-481F-9697-6ABEF1A3E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4D0D-09F8-433D-A154-1505C623D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53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jenny.roobaert@skynet.b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8F943C8-3035-8947-BD6B-F8B750760674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63177-392E-48BF-A38E-0A8B9407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Naar de Dordogne 12-18 juni 2022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4969F0E-0C85-0545-9718-E8C399B7D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283765"/>
            <a:ext cx="2185950" cy="87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0"/>
    </mc:Choice>
    <mc:Fallback xmlns="">
      <p:transition spd="slow" advTm="427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B9258-229C-4A91-8FC9-1E473EC7B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10"/>
            <a:ext cx="12191982" cy="685799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8E263964-81E1-F04D-A02E-B42BF0093A61}"/>
              </a:ext>
            </a:extLst>
          </p:cNvPr>
          <p:cNvSpPr txBox="1"/>
          <p:nvPr/>
        </p:nvSpPr>
        <p:spPr>
          <a:xfrm>
            <a:off x="1063752" y="5530645"/>
            <a:ext cx="10058400" cy="847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Chateau </a:t>
            </a:r>
            <a:r>
              <a:rPr lang="en-US" sz="5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Castelnaud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60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"/>
    </mc:Choice>
    <mc:Fallback xmlns="">
      <p:transition spd="slow" advTm="133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264BA9-D544-45AC-B091-7A94093BE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571AE-B477-4D3D-9991-EEED61EDF7D0}"/>
              </a:ext>
            </a:extLst>
          </p:cNvPr>
          <p:cNvSpPr txBox="1"/>
          <p:nvPr/>
        </p:nvSpPr>
        <p:spPr>
          <a:xfrm>
            <a:off x="1063752" y="5530645"/>
            <a:ext cx="10058400" cy="847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Chateau </a:t>
            </a:r>
            <a:r>
              <a:rPr lang="en-US" sz="5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Castelnaud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36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"/>
    </mc:Choice>
    <mc:Fallback xmlns="">
      <p:transition spd="slow" advTm="136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B9627-B391-4201-B2A1-F1DA63ABA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B7F6390D-C1F5-884D-BEB7-ECA8BD4DE0BA}"/>
              </a:ext>
            </a:extLst>
          </p:cNvPr>
          <p:cNvSpPr txBox="1"/>
          <p:nvPr/>
        </p:nvSpPr>
        <p:spPr>
          <a:xfrm>
            <a:off x="1063752" y="5530645"/>
            <a:ext cx="10058400" cy="847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Chateau de la </a:t>
            </a:r>
            <a:r>
              <a:rPr lang="en-US" sz="5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Malartrie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4467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60"/>
    </mc:Choice>
    <mc:Fallback xmlns="">
      <p:transition spd="slow" advTm="156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880A8-D7D3-4232-8160-60A6BD865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4D4E55EF-CEED-CB48-8F3E-DE052E374A48}"/>
              </a:ext>
            </a:extLst>
          </p:cNvPr>
          <p:cNvSpPr txBox="1"/>
          <p:nvPr/>
        </p:nvSpPr>
        <p:spPr>
          <a:xfrm>
            <a:off x="1063752" y="5530645"/>
            <a:ext cx="10058400" cy="847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Sarlat</a:t>
            </a: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sz="5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Caneda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3348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04"/>
    </mc:Choice>
    <mc:Fallback xmlns="">
      <p:transition spd="slow" advTm="140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B7E24-71CC-4E5F-8282-FA70BAB05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" b="5709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571AE-B477-4D3D-9991-EEED61EDF7D0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Sarlat la Caneda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"/>
    </mc:Choice>
    <mc:Fallback xmlns="">
      <p:transition spd="slow" advTm="151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59F09-D151-478C-8E2B-4A4971568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569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4571AE-B477-4D3D-9991-EEED61EDF7D0}"/>
              </a:ext>
            </a:extLst>
          </p:cNvPr>
          <p:cNvSpPr txBox="1"/>
          <p:nvPr/>
        </p:nvSpPr>
        <p:spPr>
          <a:xfrm>
            <a:off x="838200" y="5763444"/>
            <a:ext cx="10515600" cy="666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 err="1">
                <a:solidFill>
                  <a:srgbClr val="FFFFFF"/>
                </a:solidFill>
              </a:rPr>
              <a:t>Sarlat</a:t>
            </a:r>
            <a:r>
              <a:rPr lang="en-US" sz="4400" dirty="0">
                <a:solidFill>
                  <a:srgbClr val="FFFFFF"/>
                </a:solidFill>
              </a:rPr>
              <a:t> la </a:t>
            </a:r>
            <a:r>
              <a:rPr lang="en-US" sz="4400" dirty="0" err="1">
                <a:solidFill>
                  <a:srgbClr val="FFFFFF"/>
                </a:solidFill>
              </a:rPr>
              <a:t>Caneda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236"/>
    </mc:Choice>
    <mc:Fallback xmlns="">
      <p:transition spd="slow" advTm="123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5CF81-B9D7-41CB-BB7D-113EBCEE8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61D4F1-A6D5-4582-9CAC-CFB06878AD61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Fietsen langs de Dordogne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"/>
    </mc:Choice>
    <mc:Fallback xmlns="">
      <p:transition spd="slow" advTm="129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16E96E-1FC6-497B-8828-CAB45032B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13"/>
            <a:ext cx="12191977" cy="68807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9DADEA-A28A-418F-A8DB-92031ADAEF87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Fietser in Martel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"/>
    </mc:Choice>
    <mc:Fallback xmlns="">
      <p:transition spd="slow" advTm="123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FAD29-43C3-45D2-A4D7-D64DEF770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FD5CE1-6553-456B-B35E-73DD37645C42}"/>
              </a:ext>
            </a:extLst>
          </p:cNvPr>
          <p:cNvSpPr txBox="1"/>
          <p:nvPr/>
        </p:nvSpPr>
        <p:spPr>
          <a:xfrm>
            <a:off x="838200" y="5693087"/>
            <a:ext cx="10515600" cy="737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</a:rPr>
              <a:t>Hotel Plaisance</a:t>
            </a:r>
          </a:p>
        </p:txBody>
      </p:sp>
    </p:spTree>
    <p:extLst>
      <p:ext uri="{BB962C8B-B14F-4D97-AF65-F5344CB8AC3E}">
        <p14:creationId xmlns:p14="http://schemas.microsoft.com/office/powerpoint/2010/main" val="2329705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97"/>
    </mc:Choice>
    <mc:Fallback xmlns="">
      <p:transition spd="slow" advTm="159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 met gebouw, buiten, huis&#10;&#10;Automatisch gegenereerde beschrijving">
            <a:extLst>
              <a:ext uri="{FF2B5EF4-FFF2-40B4-BE49-F238E27FC236}">
                <a16:creationId xmlns:a16="http://schemas.microsoft.com/office/drawing/2014/main" id="{AB475584-423B-4DD5-A9DD-C0830410A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D5CE1-6553-456B-B35E-73DD37645C4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Hotel Plaisance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4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"/>
    </mc:Choice>
    <mc:Fallback xmlns="">
      <p:transition spd="slow" advTm="131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74FC86-7FDB-4CDA-B55D-F217BA8F5FAF}"/>
              </a:ext>
            </a:extLst>
          </p:cNvPr>
          <p:cNvSpPr/>
          <p:nvPr/>
        </p:nvSpPr>
        <p:spPr>
          <a:xfrm>
            <a:off x="548745" y="348868"/>
            <a:ext cx="11271379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nl-BE" sz="2800" b="1" dirty="0">
              <a:solidFill>
                <a:srgbClr val="548DD4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nl-BE" sz="2800" b="1" dirty="0">
              <a:solidFill>
                <a:srgbClr val="548DD4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nl-BE" sz="2800" b="1" dirty="0">
              <a:solidFill>
                <a:srgbClr val="548DD4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BE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Reis naar Vitrac in Frankrijk (Dordogne) van zondag 12 juni tot zaterdag 18 juni 2022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BE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Vertrek: zondag 12/6/2022 om 8u met de bus van Sint Pieters Leeuw naar Vitrac (+/- 840 km).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BE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Aankomst in 24200 </a:t>
            </a:r>
            <a:r>
              <a:rPr lang="nl-BE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Vitrac</a:t>
            </a:r>
            <a:r>
              <a:rPr lang="nl-BE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rond 18u. Inchecken in hotel Plaisance.</a:t>
            </a:r>
          </a:p>
          <a:p>
            <a:pPr>
              <a:spcAft>
                <a:spcPts val="0"/>
              </a:spcAft>
            </a:pPr>
            <a:endParaRPr lang="nl-BE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Half pension in tweepersoonskamer incl 1/4l wijn bij diner.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Eenpersoonskamer mogelijk mits opleg van €162.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Wassen fietskledij in wasmachine voor €5/wasbeurt.</a:t>
            </a:r>
          </a:p>
          <a:p>
            <a:pPr>
              <a:spcAft>
                <a:spcPts val="0"/>
              </a:spcAf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Vanaf maandag tot en met vrijdag wordt er gefietst in 3 groepen.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Fietsen inladen op zaterdag 11 juni om 16u op parking Merselborre Sint-Pieters-Leeuw.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We huren grote bestelwagen en nemen de picknicktafels mee.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Voorschot van €350 te betalen vóór 19 december 2022 op rekening van LWT BE91 0015 9970 2576 met vermelding Vitrac 2022 + namen.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Saldo te betalen vóór 25 april 2022. Bedrag wordt zodra mogelijk meegedeeld.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We proberen het bedrag zo laag mogelijk te houden, &lt; €800, maar alles hangt af van het aantal deelnemers en de Dieselprijs.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</a:rPr>
              <a:t>Inschrijven kan via inschrijvingsformulier of via mail: </a:t>
            </a:r>
            <a:r>
              <a:rPr lang="nl-BE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jenny.roobaert@skynet.be</a:t>
            </a:r>
            <a:endParaRPr lang="nl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nl-BE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		</a:t>
            </a:r>
          </a:p>
          <a:p>
            <a:pPr>
              <a:spcAft>
                <a:spcPts val="0"/>
              </a:spcAft>
            </a:pPr>
            <a:endParaRPr lang="nl-BE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BE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B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nl-BE" sz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07D1BD36-488C-6D44-AE88-B0F056F82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09" y="348868"/>
            <a:ext cx="2712381" cy="108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"/>
    </mc:Choice>
    <mc:Fallback xmlns="">
      <p:transition spd="slow" advTm="124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beelding met boom, buiten, persoon, watersport&#10;&#10;Automatisch gegenereerde beschrijving">
            <a:extLst>
              <a:ext uri="{FF2B5EF4-FFF2-40B4-BE49-F238E27FC236}">
                <a16:creationId xmlns:a16="http://schemas.microsoft.com/office/drawing/2014/main" id="{B8A33EF9-8C3A-487A-887F-27C20A164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D5CE1-6553-456B-B35E-73DD37645C4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Hotel Plaisance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05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"/>
    </mc:Choice>
    <mc:Fallback xmlns="">
      <p:transition spd="slow" advTm="145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 met lucht, gebouw, buiten, resort&#10;&#10;Automatisch gegenereerde beschrijving">
            <a:extLst>
              <a:ext uri="{FF2B5EF4-FFF2-40B4-BE49-F238E27FC236}">
                <a16:creationId xmlns:a16="http://schemas.microsoft.com/office/drawing/2014/main" id="{0A759AD5-02EF-4407-8FAC-902EFE5A9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D5CE1-6553-456B-B35E-73DD37645C42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Hotel Plaisance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1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"/>
    </mc:Choice>
    <mc:Fallback xmlns="">
      <p:transition spd="slow" advTm="132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beelding met boom, buiten, verschillende&#10;&#10;Automatisch gegenereerde beschrijving">
            <a:extLst>
              <a:ext uri="{FF2B5EF4-FFF2-40B4-BE49-F238E27FC236}">
                <a16:creationId xmlns:a16="http://schemas.microsoft.com/office/drawing/2014/main" id="{8399302B-7C04-4DB0-87B0-4AA804957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D5CE1-6553-456B-B35E-73DD37645C42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Hotel Plaisance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3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"/>
    </mc:Choice>
    <mc:Fallback xmlns="">
      <p:transition spd="slow" advTm="136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fbeelding met boom, gras, buiten, groen&#10;&#10;Automatisch gegenereerde beschrijving">
            <a:extLst>
              <a:ext uri="{FF2B5EF4-FFF2-40B4-BE49-F238E27FC236}">
                <a16:creationId xmlns:a16="http://schemas.microsoft.com/office/drawing/2014/main" id="{2259BA36-D6BC-42A9-826A-C2AAF4CB0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D5CE1-6553-456B-B35E-73DD37645C42}"/>
              </a:ext>
            </a:extLst>
          </p:cNvPr>
          <p:cNvSpPr txBox="1"/>
          <p:nvPr/>
        </p:nvSpPr>
        <p:spPr>
          <a:xfrm>
            <a:off x="321733" y="554845"/>
            <a:ext cx="10656891" cy="39026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Hotel Plaisance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"/>
    </mc:Choice>
    <mc:Fallback xmlns="">
      <p:transition spd="slow" advTm="129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fbeelding met boom, gras, buiten, lucht&#10;&#10;Automatisch gegenereerde beschrijving">
            <a:extLst>
              <a:ext uri="{FF2B5EF4-FFF2-40B4-BE49-F238E27FC236}">
                <a16:creationId xmlns:a16="http://schemas.microsoft.com/office/drawing/2014/main" id="{1BCF0E4A-04C0-4B80-A160-806054E8D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D5CE1-6553-456B-B35E-73DD37645C42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Hotel Plaisance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"/>
    </mc:Choice>
    <mc:Fallback xmlns="">
      <p:transition spd="slow" advTm="152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 met kast, binnen, keuken, toonbank&#10;&#10;Automatisch gegenereerde beschrijving">
            <a:extLst>
              <a:ext uri="{FF2B5EF4-FFF2-40B4-BE49-F238E27FC236}">
                <a16:creationId xmlns:a16="http://schemas.microsoft.com/office/drawing/2014/main" id="{56E2FC19-067F-40B7-B5E9-2ECCC9E45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D5CE1-6553-456B-B35E-73DD37645C4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Hotel Plaisance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6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"/>
    </mc:Choice>
    <mc:Fallback xmlns="">
      <p:transition spd="slow" advTm="150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beelding met boom, buiten, lucht, plant&#10;&#10;Automatisch gegenereerde beschrijving">
            <a:extLst>
              <a:ext uri="{FF2B5EF4-FFF2-40B4-BE49-F238E27FC236}">
                <a16:creationId xmlns:a16="http://schemas.microsoft.com/office/drawing/2014/main" id="{8C40B30C-6CCE-466D-9768-03DACF1ED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D5CE1-6553-456B-B35E-73DD37645C4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Hotel Plaisance               (zicht op Kasteel Beynac)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0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"/>
    </mc:Choice>
    <mc:Fallback xmlns="">
      <p:transition spd="slow" advTm="146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A4356FF-9740-4EEE-819B-5B404346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0552" y="710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357FCC1-107F-4C5A-83F5-8836836D35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874842"/>
              </p:ext>
            </p:extLst>
          </p:nvPr>
        </p:nvGraphicFramePr>
        <p:xfrm>
          <a:off x="688974" y="894879"/>
          <a:ext cx="4792663" cy="325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Afbeelding" r:id="rId3" imgW="0" imgH="0" progId="StaticMetafile">
                  <p:embed/>
                </p:oleObj>
              </mc:Choice>
              <mc:Fallback>
                <p:oleObj name="Afbeelding" r:id="rId3" imgW="0" imgH="0" progId="StaticMetafile">
                  <p:embed/>
                  <p:pic>
                    <p:nvPicPr>
                      <p:cNvPr id="0" name="rectole000000000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4" y="894879"/>
                        <a:ext cx="4792663" cy="32543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7D62E45-0CC6-444D-9086-F18BF434B298}"/>
              </a:ext>
            </a:extLst>
          </p:cNvPr>
          <p:cNvSpPr txBox="1"/>
          <p:nvPr/>
        </p:nvSpPr>
        <p:spPr>
          <a:xfrm>
            <a:off x="6409678" y="710213"/>
            <a:ext cx="498037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nl-NL" b="1" dirty="0"/>
              <a:t>Vallei van de Cro-Magnon (beneden </a:t>
            </a:r>
            <a:r>
              <a:rPr lang="nl-NL" b="1" dirty="0" err="1"/>
              <a:t>Vézère</a:t>
            </a:r>
            <a:r>
              <a:rPr lang="nl-NL" b="1" dirty="0"/>
              <a:t>)</a:t>
            </a:r>
            <a:r>
              <a:rPr lang="en-US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9AC63-E331-4395-8643-6911774E25D6}"/>
              </a:ext>
            </a:extLst>
          </p:cNvPr>
          <p:cNvSpPr txBox="1"/>
          <p:nvPr/>
        </p:nvSpPr>
        <p:spPr>
          <a:xfrm>
            <a:off x="6409678" y="1334221"/>
            <a:ext cx="498037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l-NL" b="1" dirty="0"/>
              <a:t>Vallei van de Cro-Magnon (boven </a:t>
            </a:r>
            <a:r>
              <a:rPr lang="nl-NL" b="1" dirty="0" err="1"/>
              <a:t>Vézère</a:t>
            </a:r>
            <a:r>
              <a:rPr lang="nl-NL" b="1" dirty="0"/>
              <a:t>)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5B238-11EE-4765-BA27-6DD3815506DC}"/>
              </a:ext>
            </a:extLst>
          </p:cNvPr>
          <p:cNvSpPr txBox="1"/>
          <p:nvPr/>
        </p:nvSpPr>
        <p:spPr>
          <a:xfrm>
            <a:off x="6409678" y="1958229"/>
            <a:ext cx="4980372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nl-NL" b="1" dirty="0"/>
              <a:t>Valleien van de Dordogne en Lot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01170D-F191-4DE3-84CB-396E184F7D7F}"/>
              </a:ext>
            </a:extLst>
          </p:cNvPr>
          <p:cNvSpPr txBox="1"/>
          <p:nvPr/>
        </p:nvSpPr>
        <p:spPr>
          <a:xfrm>
            <a:off x="6409678" y="2620326"/>
            <a:ext cx="49803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Valleien</a:t>
            </a:r>
            <a:r>
              <a:rPr lang="en-US" b="1" dirty="0"/>
              <a:t>  van de Dordogne en Lot (la </a:t>
            </a:r>
            <a:r>
              <a:rPr lang="en-US" b="1" dirty="0" err="1"/>
              <a:t>Bourianne</a:t>
            </a:r>
            <a:r>
              <a:rPr lang="en-US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B3F8E8-FA8E-478D-9E5B-87EA3D7AEF3C}"/>
              </a:ext>
            </a:extLst>
          </p:cNvPr>
          <p:cNvSpPr txBox="1"/>
          <p:nvPr/>
        </p:nvSpPr>
        <p:spPr>
          <a:xfrm>
            <a:off x="6409678" y="3244334"/>
            <a:ext cx="498037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Vallei</a:t>
            </a:r>
            <a:r>
              <a:rPr lang="en-US" b="1" dirty="0"/>
              <a:t> van de Dordogne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349A1E-BF00-46A4-8070-CE724A9B5A93}"/>
              </a:ext>
            </a:extLst>
          </p:cNvPr>
          <p:cNvSpPr txBox="1"/>
          <p:nvPr/>
        </p:nvSpPr>
        <p:spPr>
          <a:xfrm>
            <a:off x="239698" y="133165"/>
            <a:ext cx="134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/>
              <a:t>Ritten</a:t>
            </a:r>
            <a:endParaRPr lang="en-US" sz="3200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54FAA64B-342E-4036-9F8B-F7310B0E9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986180"/>
              </p:ext>
            </p:extLst>
          </p:nvPr>
        </p:nvGraphicFramePr>
        <p:xfrm>
          <a:off x="2356898" y="4625265"/>
          <a:ext cx="6249479" cy="2059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5259">
                  <a:extLst>
                    <a:ext uri="{9D8B030D-6E8A-4147-A177-3AD203B41FA5}">
                      <a16:colId xmlns:a16="http://schemas.microsoft.com/office/drawing/2014/main" val="877082734"/>
                    </a:ext>
                  </a:extLst>
                </a:gridCol>
                <a:gridCol w="1196709">
                  <a:extLst>
                    <a:ext uri="{9D8B030D-6E8A-4147-A177-3AD203B41FA5}">
                      <a16:colId xmlns:a16="http://schemas.microsoft.com/office/drawing/2014/main" val="1446042404"/>
                    </a:ext>
                  </a:extLst>
                </a:gridCol>
                <a:gridCol w="1207511">
                  <a:extLst>
                    <a:ext uri="{9D8B030D-6E8A-4147-A177-3AD203B41FA5}">
                      <a16:colId xmlns:a16="http://schemas.microsoft.com/office/drawing/2014/main" val="459811033"/>
                    </a:ext>
                  </a:extLst>
                </a:gridCol>
              </a:tblGrid>
              <a:tr h="514905">
                <a:tc>
                  <a:txBody>
                    <a:bodyPr/>
                    <a:lstStyle/>
                    <a:p>
                      <a:r>
                        <a:rPr lang="nl-BE" dirty="0"/>
                        <a:t>Groep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Gem </a:t>
                      </a:r>
                      <a:r>
                        <a:rPr lang="nl-BE" dirty="0" err="1"/>
                        <a:t>kms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Gem </a:t>
                      </a:r>
                      <a:r>
                        <a:rPr lang="nl-BE" dirty="0" err="1"/>
                        <a:t>hms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525225"/>
                  </a:ext>
                </a:extLst>
              </a:tr>
              <a:tr h="514905">
                <a:tc>
                  <a:txBody>
                    <a:bodyPr/>
                    <a:lstStyle/>
                    <a:p>
                      <a:r>
                        <a:rPr lang="nl-BE" dirty="0"/>
                        <a:t>Groep 1 extra sportief tempo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118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1360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889248"/>
                  </a:ext>
                </a:extLst>
              </a:tr>
              <a:tr h="514905">
                <a:tc>
                  <a:txBody>
                    <a:bodyPr/>
                    <a:lstStyle/>
                    <a:p>
                      <a:r>
                        <a:rPr lang="nl-BE" dirty="0"/>
                        <a:t>Groep 2 sportief tempo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105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1195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090016"/>
                  </a:ext>
                </a:extLst>
              </a:tr>
              <a:tr h="514905">
                <a:tc>
                  <a:txBody>
                    <a:bodyPr/>
                    <a:lstStyle/>
                    <a:p>
                      <a:r>
                        <a:rPr lang="nl-BE" dirty="0"/>
                        <a:t>Groep 3 rustig tempo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/>
                        <a:t>1013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363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40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"/>
    </mc:Choice>
    <mc:Fallback xmlns="">
      <p:transition spd="slow" advTm="1566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DFF2C99-0A42-604E-B722-539173510FAC}"/>
              </a:ext>
            </a:extLst>
          </p:cNvPr>
          <p:cNvSpPr txBox="1"/>
          <p:nvPr/>
        </p:nvSpPr>
        <p:spPr>
          <a:xfrm>
            <a:off x="1760646" y="2970379"/>
            <a:ext cx="9126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/>
              <a:t>Enkele voorbeelden van ritten …</a:t>
            </a:r>
          </a:p>
        </p:txBody>
      </p:sp>
    </p:spTree>
    <p:extLst>
      <p:ext uri="{BB962C8B-B14F-4D97-AF65-F5344CB8AC3E}">
        <p14:creationId xmlns:p14="http://schemas.microsoft.com/office/powerpoint/2010/main" val="8032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"/>
    </mc:Choice>
    <mc:Fallback xmlns="">
      <p:transition spd="slow" advTm="134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E60E86-E3E6-4B09-96FA-D851CE430403}"/>
              </a:ext>
            </a:extLst>
          </p:cNvPr>
          <p:cNvSpPr/>
          <p:nvPr/>
        </p:nvSpPr>
        <p:spPr>
          <a:xfrm>
            <a:off x="351029" y="288070"/>
            <a:ext cx="37941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3200" dirty="0"/>
              <a:t>Pittige rit van </a:t>
            </a:r>
          </a:p>
          <a:p>
            <a:r>
              <a:rPr lang="nl-BE" sz="3200" dirty="0"/>
              <a:t>groep 1 naar </a:t>
            </a:r>
            <a:r>
              <a:rPr lang="nl-BE" sz="3200" dirty="0" err="1"/>
              <a:t>Padirac</a:t>
            </a:r>
            <a:r>
              <a:rPr lang="nl-BE" sz="3200" dirty="0"/>
              <a:t> </a:t>
            </a:r>
          </a:p>
          <a:p>
            <a:r>
              <a:rPr lang="nl-BE" sz="3200" dirty="0"/>
              <a:t>(136km    1661hm)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A4602-5BF9-4DEF-8542-F7CAFCDB0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129" y="119921"/>
            <a:ext cx="7666794" cy="4856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475F62-481C-42B3-A4F6-3A512F8EE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07" y="5121000"/>
            <a:ext cx="6398401" cy="17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0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"/>
    </mc:Choice>
    <mc:Fallback xmlns="">
      <p:transition spd="slow" advTm="142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buiten, lucht, boom, berg&#10;&#10;Automatisch gegenereerde beschrijving">
            <a:extLst>
              <a:ext uri="{FF2B5EF4-FFF2-40B4-BE49-F238E27FC236}">
                <a16:creationId xmlns:a16="http://schemas.microsoft.com/office/drawing/2014/main" id="{9518FEB6-C785-0648-8BAA-CC2C3F007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757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41690-BCFC-489E-BF7B-43013700D156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Rocamadour</a:t>
            </a:r>
          </a:p>
        </p:txBody>
      </p:sp>
    </p:spTree>
    <p:extLst>
      <p:ext uri="{BB962C8B-B14F-4D97-AF65-F5344CB8AC3E}">
        <p14:creationId xmlns:p14="http://schemas.microsoft.com/office/powerpoint/2010/main" val="38913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"/>
    </mc:Choice>
    <mc:Fallback xmlns="">
      <p:transition spd="slow" advTm="285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E60E86-E3E6-4B09-96FA-D851CE430403}"/>
              </a:ext>
            </a:extLst>
          </p:cNvPr>
          <p:cNvSpPr/>
          <p:nvPr/>
        </p:nvSpPr>
        <p:spPr>
          <a:xfrm>
            <a:off x="351029" y="288070"/>
            <a:ext cx="44074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dirty="0"/>
              <a:t>Rit van groep 2 naar Rocamadour</a:t>
            </a:r>
          </a:p>
          <a:p>
            <a:r>
              <a:rPr lang="nl-BE" sz="3200" dirty="0"/>
              <a:t>(103 </a:t>
            </a:r>
            <a:r>
              <a:rPr lang="nl-BE" sz="3200" dirty="0" err="1"/>
              <a:t>kms</a:t>
            </a:r>
            <a:r>
              <a:rPr lang="nl-BE" sz="3200" dirty="0"/>
              <a:t>  1268 </a:t>
            </a:r>
            <a:r>
              <a:rPr lang="nl-BE" sz="3200" dirty="0" err="1"/>
              <a:t>hms</a:t>
            </a:r>
            <a:r>
              <a:rPr lang="nl-BE" sz="3200" dirty="0"/>
              <a:t>)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A232A-BBD5-4D8B-BCA6-5114E2F09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20" y="5000271"/>
            <a:ext cx="6398401" cy="173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09DF2B-F6ED-43F0-9C9B-799EA659D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431" y="120729"/>
            <a:ext cx="7327037" cy="449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"/>
    </mc:Choice>
    <mc:Fallback xmlns="">
      <p:transition spd="slow" advTm="136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E60E86-E3E6-4B09-96FA-D851CE430403}"/>
              </a:ext>
            </a:extLst>
          </p:cNvPr>
          <p:cNvSpPr/>
          <p:nvPr/>
        </p:nvSpPr>
        <p:spPr>
          <a:xfrm>
            <a:off x="351029" y="288070"/>
            <a:ext cx="333655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3200" dirty="0"/>
              <a:t>Rit naar </a:t>
            </a:r>
            <a:r>
              <a:rPr lang="nl-BE" sz="3200" dirty="0" err="1"/>
              <a:t>Payrac</a:t>
            </a:r>
            <a:endParaRPr lang="nl-BE" sz="3200" dirty="0"/>
          </a:p>
          <a:p>
            <a:r>
              <a:rPr lang="nl-BE" sz="3200" dirty="0"/>
              <a:t>van groep 3</a:t>
            </a:r>
          </a:p>
          <a:p>
            <a:r>
              <a:rPr lang="nl-BE" sz="3200" dirty="0"/>
              <a:t>(81kms    876hms)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53EFC-B7B9-4ADC-8AAE-ED87F4BA0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9" y="4948593"/>
            <a:ext cx="6398401" cy="173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A4CF9C-3C7E-4B42-906B-B73749956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547" y="106532"/>
            <a:ext cx="7762043" cy="47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"/>
    </mc:Choice>
    <mc:Fallback xmlns="">
      <p:transition spd="slow" advTm="136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 met natuur, rots, grot, ravijn&#10;&#10;Automatisch gegenereerde beschrijving">
            <a:extLst>
              <a:ext uri="{FF2B5EF4-FFF2-40B4-BE49-F238E27FC236}">
                <a16:creationId xmlns:a16="http://schemas.microsoft.com/office/drawing/2014/main" id="{B8E5B03C-0D25-48C3-82B4-99EFBDB1F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D5CE1-6553-456B-B35E-73DD37645C42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Wandelaars : Uitstap naar Gouffre de Padirac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"/>
    </mc:Choice>
    <mc:Fallback xmlns="">
      <p:transition spd="slow" advTm="115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97A90-0309-4D09-A219-AF7BA89F5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"/>
    </mc:Choice>
    <mc:Fallback xmlns="">
      <p:transition spd="slow" advTm="120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730FE-A70E-4F0E-B650-46DD7C080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"/>
    </mc:Choice>
    <mc:Fallback xmlns="">
      <p:transition spd="slow" advTm="123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fbeelding met natuur, rots, grot&#10;&#10;Automatisch gegenereerde beschrijving">
            <a:extLst>
              <a:ext uri="{FF2B5EF4-FFF2-40B4-BE49-F238E27FC236}">
                <a16:creationId xmlns:a16="http://schemas.microsoft.com/office/drawing/2014/main" id="{6145B871-D2A2-4CBA-B735-6CD332B1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9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"/>
    </mc:Choice>
    <mc:Fallback xmlns="">
      <p:transition spd="slow" advTm="117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fbeelding met natuur, rots, grot, ravijn&#10;&#10;Automatisch gegenereerde beschrijving">
            <a:extLst>
              <a:ext uri="{FF2B5EF4-FFF2-40B4-BE49-F238E27FC236}">
                <a16:creationId xmlns:a16="http://schemas.microsoft.com/office/drawing/2014/main" id="{7B6F9718-B2F3-4C6F-85E9-8D65EF5EA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"/>
    </mc:Choice>
    <mc:Fallback xmlns="">
      <p:transition spd="slow" advTm="1299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fbeelding met boom, buiten, rots, plant&#10;&#10;Automatisch gegenereerde beschrijving">
            <a:extLst>
              <a:ext uri="{FF2B5EF4-FFF2-40B4-BE49-F238E27FC236}">
                <a16:creationId xmlns:a16="http://schemas.microsoft.com/office/drawing/2014/main" id="{E381897B-E3F8-45AD-B92A-01F9A93FB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"/>
    </mc:Choice>
    <mc:Fallback xmlns="">
      <p:transition spd="slow" advTm="1164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E5C3B-9052-4A49-A951-BB1CDEFC4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"/>
    </mc:Choice>
    <mc:Fallback xmlns="">
      <p:transition spd="slow" advTm="105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fbeelding met boom, buiten, natuur, bos&#10;&#10;Automatisch gegenereerde beschrijving">
            <a:extLst>
              <a:ext uri="{FF2B5EF4-FFF2-40B4-BE49-F238E27FC236}">
                <a16:creationId xmlns:a16="http://schemas.microsoft.com/office/drawing/2014/main" id="{E8F9FBBE-38E8-402F-A054-4D2F308FE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2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8"/>
    </mc:Choice>
    <mc:Fallback xmlns="">
      <p:transition spd="slow" advTm="327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boom, buiten, natuur&#10;&#10;Automatisch gegenereerde beschrijving">
            <a:extLst>
              <a:ext uri="{FF2B5EF4-FFF2-40B4-BE49-F238E27FC236}">
                <a16:creationId xmlns:a16="http://schemas.microsoft.com/office/drawing/2014/main" id="{79A0140D-034E-9A47-A5A4-2F59FA196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3" b="286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41690-BCFC-489E-BF7B-43013700D156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Rocamadour</a:t>
            </a:r>
          </a:p>
        </p:txBody>
      </p:sp>
    </p:spTree>
    <p:extLst>
      <p:ext uri="{BB962C8B-B14F-4D97-AF65-F5344CB8AC3E}">
        <p14:creationId xmlns:p14="http://schemas.microsoft.com/office/powerpoint/2010/main" val="139827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44"/>
    </mc:Choice>
    <mc:Fallback xmlns="">
      <p:transition spd="slow" advTm="154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lucht, buiten, boom, straat&#10;&#10;Automatisch gegenereerde beschrijving">
            <a:extLst>
              <a:ext uri="{FF2B5EF4-FFF2-40B4-BE49-F238E27FC236}">
                <a16:creationId xmlns:a16="http://schemas.microsoft.com/office/drawing/2014/main" id="{06EF2476-C210-6949-9A6B-6FF61CEEF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3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41690-BCFC-489E-BF7B-43013700D156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Rocamadour</a:t>
            </a:r>
          </a:p>
        </p:txBody>
      </p:sp>
    </p:spTree>
    <p:extLst>
      <p:ext uri="{BB962C8B-B14F-4D97-AF65-F5344CB8AC3E}">
        <p14:creationId xmlns:p14="http://schemas.microsoft.com/office/powerpoint/2010/main" val="3266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"/>
    </mc:Choice>
    <mc:Fallback xmlns="">
      <p:transition spd="slow" advTm="154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2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571AE-B477-4D3D-9991-EEED61EDF7D0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Domme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BDF4D6C-A55A-4DE5-8794-F2ED870ED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2907" y="307731"/>
            <a:ext cx="5330182" cy="3997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FD206-CF45-43F3-AB7B-056646616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42" name="Straight Connector 2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"/>
    </mc:Choice>
    <mc:Fallback xmlns="">
      <p:transition spd="slow" advTm="116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C3E6C5-D545-47BC-8A6F-771BCE5C3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4571AE-B477-4D3D-9991-EEED61EDF7D0}"/>
              </a:ext>
            </a:extLst>
          </p:cNvPr>
          <p:cNvSpPr txBox="1"/>
          <p:nvPr/>
        </p:nvSpPr>
        <p:spPr>
          <a:xfrm>
            <a:off x="1198181" y="1122363"/>
            <a:ext cx="9795637" cy="2220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Domme</a:t>
            </a:r>
          </a:p>
        </p:txBody>
      </p:sp>
    </p:spTree>
    <p:extLst>
      <p:ext uri="{BB962C8B-B14F-4D97-AF65-F5344CB8AC3E}">
        <p14:creationId xmlns:p14="http://schemas.microsoft.com/office/powerpoint/2010/main" val="37022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"/>
    </mc:Choice>
    <mc:Fallback xmlns="">
      <p:transition spd="slow" advTm="151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F7FA34-E3B6-49C1-BC08-010035ABF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4571AE-B477-4D3D-9991-EEED61EDF7D0}"/>
              </a:ext>
            </a:extLst>
          </p:cNvPr>
          <p:cNvSpPr txBox="1"/>
          <p:nvPr/>
        </p:nvSpPr>
        <p:spPr>
          <a:xfrm>
            <a:off x="1198181" y="728906"/>
            <a:ext cx="9792471" cy="2057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Domme</a:t>
            </a:r>
          </a:p>
        </p:txBody>
      </p:sp>
    </p:spTree>
    <p:extLst>
      <p:ext uri="{BB962C8B-B14F-4D97-AF65-F5344CB8AC3E}">
        <p14:creationId xmlns:p14="http://schemas.microsoft.com/office/powerpoint/2010/main" val="150318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F8BCBC-B76F-4CDD-AFDE-C3E564658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41690-BCFC-489E-BF7B-43013700D156}"/>
              </a:ext>
            </a:extLst>
          </p:cNvPr>
          <p:cNvSpPr txBox="1"/>
          <p:nvPr/>
        </p:nvSpPr>
        <p:spPr>
          <a:xfrm>
            <a:off x="841248" y="4152624"/>
            <a:ext cx="2112264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Domme Tour de France 1930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4E449-BCD2-4479-A253-9EE7CFC07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r="71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DEEF1C-3A18-4853-8EF4-0DC1D825056B}"/>
              </a:ext>
            </a:extLst>
          </p:cNvPr>
          <p:cNvSpPr txBox="1"/>
          <p:nvPr/>
        </p:nvSpPr>
        <p:spPr>
          <a:xfrm>
            <a:off x="3364992" y="4151376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Tour de France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6FEB7-8BF1-4CFE-BF9B-5AB127914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r="71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"/>
    </mc:Choice>
    <mc:Fallback xmlns="">
      <p:transition spd="slow" advTm="1402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379</Words>
  <Application>Microsoft Macintosh PowerPoint</Application>
  <PresentationFormat>Breedbeeld</PresentationFormat>
  <Paragraphs>82</Paragraphs>
  <Slides>39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Office Theme</vt:lpstr>
      <vt:lpstr>Afbeelding</vt:lpstr>
      <vt:lpstr>Naar de Dordogne 12-18 juni 2022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Naar de Dordogne 12-18 juni 2022</dc:title>
  <dc:creator>John Deroo</dc:creator>
  <cp:lastModifiedBy>John Deroo</cp:lastModifiedBy>
  <cp:revision>3</cp:revision>
  <dcterms:created xsi:type="dcterms:W3CDTF">2021-12-15T19:47:42Z</dcterms:created>
  <dcterms:modified xsi:type="dcterms:W3CDTF">2021-12-15T19:55:38Z</dcterms:modified>
</cp:coreProperties>
</file>